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618D-81F6-F040-6FB3-7A37AECFE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B8C15-5CF9-DC78-C6DB-DE96E6A53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D2C0-EC0A-F12B-C153-FDA18E7A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C207C-7D11-21DB-8517-5309D54E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AC35-D524-2D55-AB07-A6BF1E21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237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314C-E7C5-BB0F-49C5-BA41BFCC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1BC6E-1B3C-F998-1B0C-D2B4D3CDB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61536-13CF-E493-85C4-AC79D090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F951F-6E50-84A8-73AB-F10B3D15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E9E0-0F0E-8BF1-5DB6-E3C9D2B8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446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ED977-A21B-E5B4-AFE8-492CAA609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BAEDE-13D6-6B16-0D87-DA718A62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9512-3452-D99E-D1B3-A3085E1C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B5979-4D32-3923-4EEC-6ED4D1E5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3C80E-BF77-9FB4-545D-05D5E8A8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908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E3C9-F6C7-0D58-04D7-7DED2663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5DCE-E8F2-70D3-EF46-B87E7C8D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7DE97-6AD9-4FE7-9117-FCAB6CE3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E3416-F37B-2DBE-1789-EB4067EB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A7F46-0D6E-7AF5-88DC-62774633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7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93D1-71EB-A4F7-F83D-85E26349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3AE6E-469B-1E42-D49B-F6E9AA69D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E27A-6F3F-27D2-28C3-0410E55D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D72A-7BEB-B7A4-B77A-8FEBE116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CE754-C4DD-73CA-E3E0-411B83FA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43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11E3-8874-63F1-6B52-DD1BEF06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A3A5-09FB-0E6A-6BD9-CD1500DEA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DB9BA-E7FB-2D7A-1053-BBE2AA9E0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7AF4-D2D5-AD1B-2B1B-F9B830B2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7F191-125C-0554-42AD-E6273373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067-C338-2C2E-5476-2BBA1FF0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368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7E2B-F524-43F0-F631-C3AA8726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DA65E-9942-7717-18A9-8901A6FEA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E2706-B546-A760-07D1-F5DF757F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2CF5A-FDB3-9430-4C3B-A0F2C9275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59277-47AA-F91E-D3D7-BDECCCD4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42F2B-206C-F080-8F1B-851076EE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EC165-A979-BC1B-30C1-16CB9E5C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1BA64-B19A-0BBD-F0B1-4E78BA65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14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2192-79CC-824A-7447-BE9B037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8105B-6FBA-1B42-B368-1BCE4CD0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1993B-6562-6E55-9836-E98785A1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39B21-4C36-0DF4-D6DC-C71C0FBD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58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997AF-5DE9-7F2D-99CD-19BA3385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0279A-C2E2-D497-8343-D24C46BF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0EFD8-42D1-AE1A-CC82-11AFC0C0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48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190A-F151-2EE2-740A-9944990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A277-1E7A-62BD-6652-5824D37E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99779-BD67-6B5D-84BE-068127C33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11C68-C8BC-60CF-88FC-329216BF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58F22-7623-604B-7B52-988C9B23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B4978-809B-A083-6079-69E8ABCB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6E38-689F-AC6C-A241-E71DBD01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0C282-3D5A-DA7D-E594-779F44627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ACAA5-8657-9684-2552-E093E8DEA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47CA-3117-0C74-ADD7-83CE52C5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2AF74-60B7-527F-FDE7-EAEF7E71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5DEF-E81C-4DE7-776C-A58D1EA1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93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3DA30-4651-0609-017B-5E67B821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0E52D-CD8B-0FCD-AE4B-A6949698C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65E4-A491-18D4-9C62-BC1FE42F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B0C5E-1FD8-427B-91D3-5B4A8572819C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12B55-D90D-800E-2A78-885490C0A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6E63-57B0-C058-1164-E0E657CDD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5CC9F-7A1B-472D-B4E6-8D37CA9814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17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7456-D858-267E-5CE6-237D8F253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159"/>
            <a:ext cx="9144000" cy="1628617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Mineralogical Society </a:t>
            </a:r>
            <a:br>
              <a:rPr lang="en-GB" sz="4400" dirty="0"/>
            </a:br>
            <a:r>
              <a:rPr lang="en-GB" sz="4400" dirty="0"/>
              <a:t>150</a:t>
            </a:r>
            <a:r>
              <a:rPr lang="en-GB" sz="4400" baseline="30000" dirty="0"/>
              <a:t>th</a:t>
            </a:r>
            <a:r>
              <a:rPr lang="en-GB" sz="4400" dirty="0"/>
              <a:t> Anniversary Meeting</a:t>
            </a:r>
            <a:br>
              <a:rPr lang="en-GB" dirty="0"/>
            </a:br>
            <a:r>
              <a:rPr lang="en-GB" sz="3600" dirty="0"/>
              <a:t>University of Manchester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496B4-573C-D66F-ADA9-1086BC382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59181"/>
          </a:xfr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E" sz="3200" dirty="0">
                <a:solidFill>
                  <a:schemeClr val="accent5">
                    <a:lumMod val="50000"/>
                  </a:schemeClr>
                </a:solidFill>
              </a:rPr>
              <a:t>Mineralogical Society at 150: </a:t>
            </a:r>
          </a:p>
          <a:p>
            <a:r>
              <a:rPr lang="en-IE" sz="3200" dirty="0">
                <a:solidFill>
                  <a:schemeClr val="accent5">
                    <a:lumMod val="50000"/>
                  </a:schemeClr>
                </a:solidFill>
              </a:rPr>
              <a:t>Past Discoveries and Future Frontiers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A5238F8-AA71-7CAF-2FE3-FA200379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7" y="227151"/>
            <a:ext cx="3252216" cy="1207008"/>
          </a:xfrm>
          <a:prstGeom prst="rect">
            <a:avLst/>
          </a:prstGeom>
        </p:spPr>
      </p:pic>
      <p:pic>
        <p:nvPicPr>
          <p:cNvPr id="7" name="Picture 6" descr="A purple and yellow logo&#10;&#10;AI-generated content may be incorrect.">
            <a:extLst>
              <a:ext uri="{FF2B5EF4-FFF2-40B4-BE49-F238E27FC236}">
                <a16:creationId xmlns:a16="http://schemas.microsoft.com/office/drawing/2014/main" id="{6B15AF7E-0A0E-B2F1-9F84-1EC9ECD8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6" y="324237"/>
            <a:ext cx="2620381" cy="1109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C1EED-0F30-4AAF-3432-51889CFA337A}"/>
              </a:ext>
            </a:extLst>
          </p:cNvPr>
          <p:cNvSpPr txBox="1"/>
          <p:nvPr/>
        </p:nvSpPr>
        <p:spPr>
          <a:xfrm>
            <a:off x="4182203" y="4951661"/>
            <a:ext cx="41893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SAVE THE DATE!</a:t>
            </a:r>
          </a:p>
          <a:p>
            <a:pPr algn="ctr"/>
            <a:r>
              <a:rPr lang="en-GB" sz="4400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23–25 June 2026</a:t>
            </a:r>
            <a:endParaRPr lang="en-IE" sz="40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algn="ctr"/>
            <a:endParaRPr lang="en-I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95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Mineralogical Society  150th Anniversary Meeting University of Manchester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Murphy</dc:creator>
  <cp:lastModifiedBy>Kevin Murphy</cp:lastModifiedBy>
  <cp:revision>1</cp:revision>
  <dcterms:created xsi:type="dcterms:W3CDTF">2025-04-09T16:55:33Z</dcterms:created>
  <dcterms:modified xsi:type="dcterms:W3CDTF">2025-04-09T17:03:51Z</dcterms:modified>
</cp:coreProperties>
</file>